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7" r:id="rId16"/>
    <p:sldId id="272" r:id="rId17"/>
    <p:sldId id="275" r:id="rId18"/>
    <p:sldId id="273" r:id="rId19"/>
    <p:sldId id="274" r:id="rId20"/>
    <p:sldId id="276" r:id="rId21"/>
    <p:sldId id="271" r:id="rId22"/>
    <p:sldId id="27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DD199B-2B8F-4E0C-8B50-3C78A799BEE7}" v="20" dt="2025-12-17T14:29:05.5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94660"/>
  </p:normalViewPr>
  <p:slideViewPr>
    <p:cSldViewPr snapToGrid="0">
      <p:cViewPr varScale="1">
        <p:scale>
          <a:sx n="180" d="100"/>
          <a:sy n="180" d="100"/>
        </p:scale>
        <p:origin x="859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y Sikdar" userId="01f9503796189ecd" providerId="LiveId" clId="{B322768E-D189-4153-9DE4-513783771FDB}"/>
    <pc:docChg chg="undo custSel addSld delSld modSld sldOrd modMainMaster">
      <pc:chgData name="Loy Sikdar" userId="01f9503796189ecd" providerId="LiveId" clId="{B322768E-D189-4153-9DE4-513783771FDB}" dt="2025-12-17T14:35:01.240" v="263" actId="20577"/>
      <pc:docMkLst>
        <pc:docMk/>
      </pc:docMkLst>
      <pc:sldChg chg="addSp modSp mod setBg">
        <pc:chgData name="Loy Sikdar" userId="01f9503796189ecd" providerId="LiveId" clId="{B322768E-D189-4153-9DE4-513783771FDB}" dt="2025-12-17T14:22:04.095" v="39" actId="26606"/>
        <pc:sldMkLst>
          <pc:docMk/>
          <pc:sldMk cId="3298395253" sldId="256"/>
        </pc:sldMkLst>
        <pc:spChg chg="mod">
          <ac:chgData name="Loy Sikdar" userId="01f9503796189ecd" providerId="LiveId" clId="{B322768E-D189-4153-9DE4-513783771FDB}" dt="2025-12-17T14:22:04.095" v="39" actId="26606"/>
          <ac:spMkLst>
            <pc:docMk/>
            <pc:sldMk cId="3298395253" sldId="256"/>
            <ac:spMk id="2" creationId="{DEE25C7E-396B-F319-DC14-DD610E63DB01}"/>
          </ac:spMkLst>
        </pc:spChg>
        <pc:spChg chg="mod">
          <ac:chgData name="Loy Sikdar" userId="01f9503796189ecd" providerId="LiveId" clId="{B322768E-D189-4153-9DE4-513783771FDB}" dt="2025-12-17T14:22:04.095" v="39" actId="26606"/>
          <ac:spMkLst>
            <pc:docMk/>
            <pc:sldMk cId="3298395253" sldId="256"/>
            <ac:spMk id="3" creationId="{007ED4D5-2C80-E960-9B0D-2FA3AA0CD702}"/>
          </ac:spMkLst>
        </pc:spChg>
        <pc:spChg chg="add">
          <ac:chgData name="Loy Sikdar" userId="01f9503796189ecd" providerId="LiveId" clId="{B322768E-D189-4153-9DE4-513783771FDB}" dt="2025-12-17T14:22:04.095" v="39" actId="26606"/>
          <ac:spMkLst>
            <pc:docMk/>
            <pc:sldMk cId="3298395253" sldId="256"/>
            <ac:spMk id="9" creationId="{F8446B12-7391-4711-8B31-112A0B896C76}"/>
          </ac:spMkLst>
        </pc:spChg>
        <pc:grpChg chg="add">
          <ac:chgData name="Loy Sikdar" userId="01f9503796189ecd" providerId="LiveId" clId="{B322768E-D189-4153-9DE4-513783771FDB}" dt="2025-12-17T14:22:04.095" v="39" actId="26606"/>
          <ac:grpSpMkLst>
            <pc:docMk/>
            <pc:sldMk cId="3298395253" sldId="256"/>
            <ac:grpSpMk id="11" creationId="{AC0B7807-0C83-4963-821A-69B172722E49}"/>
          </ac:grpSpMkLst>
        </pc:grpChg>
        <pc:picChg chg="add mod">
          <ac:chgData name="Loy Sikdar" userId="01f9503796189ecd" providerId="LiveId" clId="{B322768E-D189-4153-9DE4-513783771FDB}" dt="2025-12-17T14:22:04.095" v="39" actId="26606"/>
          <ac:picMkLst>
            <pc:docMk/>
            <pc:sldMk cId="3298395253" sldId="256"/>
            <ac:picMk id="4" creationId="{8870C762-46BE-67DD-DAC5-2E402B78E2F8}"/>
          </ac:picMkLst>
        </pc:picChg>
      </pc:sldChg>
      <pc:sldChg chg="setBg">
        <pc:chgData name="Loy Sikdar" userId="01f9503796189ecd" providerId="LiveId" clId="{B322768E-D189-4153-9DE4-513783771FDB}" dt="2025-12-17T14:18:43.108" v="31"/>
        <pc:sldMkLst>
          <pc:docMk/>
          <pc:sldMk cId="589895117" sldId="265"/>
        </pc:sldMkLst>
      </pc:sldChg>
      <pc:sldChg chg="setBg">
        <pc:chgData name="Loy Sikdar" userId="01f9503796189ecd" providerId="LiveId" clId="{B322768E-D189-4153-9DE4-513783771FDB}" dt="2025-12-17T14:18:43.108" v="31"/>
        <pc:sldMkLst>
          <pc:docMk/>
          <pc:sldMk cId="3059663892" sldId="266"/>
        </pc:sldMkLst>
      </pc:sldChg>
      <pc:sldChg chg="setBg">
        <pc:chgData name="Loy Sikdar" userId="01f9503796189ecd" providerId="LiveId" clId="{B322768E-D189-4153-9DE4-513783771FDB}" dt="2025-12-17T14:18:43.108" v="31"/>
        <pc:sldMkLst>
          <pc:docMk/>
          <pc:sldMk cId="800838060" sldId="268"/>
        </pc:sldMkLst>
      </pc:sldChg>
      <pc:sldChg chg="setBg">
        <pc:chgData name="Loy Sikdar" userId="01f9503796189ecd" providerId="LiveId" clId="{B322768E-D189-4153-9DE4-513783771FDB}" dt="2025-12-17T14:18:43.108" v="31"/>
        <pc:sldMkLst>
          <pc:docMk/>
          <pc:sldMk cId="3023467279" sldId="269"/>
        </pc:sldMkLst>
      </pc:sldChg>
      <pc:sldChg chg="setBg">
        <pc:chgData name="Loy Sikdar" userId="01f9503796189ecd" providerId="LiveId" clId="{B322768E-D189-4153-9DE4-513783771FDB}" dt="2025-12-17T14:18:43.108" v="31"/>
        <pc:sldMkLst>
          <pc:docMk/>
          <pc:sldMk cId="2703217210" sldId="270"/>
        </pc:sldMkLst>
      </pc:sldChg>
      <pc:sldChg chg="addSp delSp modSp new mod">
        <pc:chgData name="Loy Sikdar" userId="01f9503796189ecd" providerId="LiveId" clId="{B322768E-D189-4153-9DE4-513783771FDB}" dt="2025-12-17T14:13:22.430" v="4" actId="962"/>
        <pc:sldMkLst>
          <pc:docMk/>
          <pc:sldMk cId="4162923198" sldId="272"/>
        </pc:sldMkLst>
        <pc:spChg chg="del">
          <ac:chgData name="Loy Sikdar" userId="01f9503796189ecd" providerId="LiveId" clId="{B322768E-D189-4153-9DE4-513783771FDB}" dt="2025-12-17T14:12:50.829" v="1" actId="478"/>
          <ac:spMkLst>
            <pc:docMk/>
            <pc:sldMk cId="4162923198" sldId="272"/>
            <ac:spMk id="2" creationId="{0222AA61-EC42-66D8-A339-E5D4348A8678}"/>
          </ac:spMkLst>
        </pc:spChg>
        <pc:spChg chg="del">
          <ac:chgData name="Loy Sikdar" userId="01f9503796189ecd" providerId="LiveId" clId="{B322768E-D189-4153-9DE4-513783771FDB}" dt="2025-12-17T14:12:50.829" v="1" actId="478"/>
          <ac:spMkLst>
            <pc:docMk/>
            <pc:sldMk cId="4162923198" sldId="272"/>
            <ac:spMk id="3" creationId="{46E9630C-4129-A31F-7891-2F7BAA8F6F29}"/>
          </ac:spMkLst>
        </pc:spChg>
        <pc:picChg chg="add mod">
          <ac:chgData name="Loy Sikdar" userId="01f9503796189ecd" providerId="LiveId" clId="{B322768E-D189-4153-9DE4-513783771FDB}" dt="2025-12-17T14:13:22.430" v="4" actId="962"/>
          <ac:picMkLst>
            <pc:docMk/>
            <pc:sldMk cId="4162923198" sldId="272"/>
            <ac:picMk id="5" creationId="{B5C84CE3-F269-5F54-D4AA-C6C7EEF7078F}"/>
          </ac:picMkLst>
        </pc:picChg>
      </pc:sldChg>
      <pc:sldChg chg="addSp delSp modSp new mod">
        <pc:chgData name="Loy Sikdar" userId="01f9503796189ecd" providerId="LiveId" clId="{B322768E-D189-4153-9DE4-513783771FDB}" dt="2025-12-17T14:14:33.050" v="17" actId="962"/>
        <pc:sldMkLst>
          <pc:docMk/>
          <pc:sldMk cId="3125688839" sldId="273"/>
        </pc:sldMkLst>
        <pc:spChg chg="del">
          <ac:chgData name="Loy Sikdar" userId="01f9503796189ecd" providerId="LiveId" clId="{B322768E-D189-4153-9DE4-513783771FDB}" dt="2025-12-17T14:13:58.718" v="12" actId="478"/>
          <ac:spMkLst>
            <pc:docMk/>
            <pc:sldMk cId="3125688839" sldId="273"/>
            <ac:spMk id="2" creationId="{6FE4456E-8684-7181-FF7B-6A30B1EC2F9A}"/>
          </ac:spMkLst>
        </pc:spChg>
        <pc:spChg chg="del">
          <ac:chgData name="Loy Sikdar" userId="01f9503796189ecd" providerId="LiveId" clId="{B322768E-D189-4153-9DE4-513783771FDB}" dt="2025-12-17T14:13:58.718" v="12" actId="478"/>
          <ac:spMkLst>
            <pc:docMk/>
            <pc:sldMk cId="3125688839" sldId="273"/>
            <ac:spMk id="3" creationId="{3D4EEF38-279A-4BA2-7DE5-A2B625BD4AA5}"/>
          </ac:spMkLst>
        </pc:spChg>
        <pc:picChg chg="add mod">
          <ac:chgData name="Loy Sikdar" userId="01f9503796189ecd" providerId="LiveId" clId="{B322768E-D189-4153-9DE4-513783771FDB}" dt="2025-12-17T14:14:33.050" v="17" actId="962"/>
          <ac:picMkLst>
            <pc:docMk/>
            <pc:sldMk cId="3125688839" sldId="273"/>
            <ac:picMk id="5" creationId="{01D50221-EAE7-CCB2-5FF9-FD59F19B86CF}"/>
          </ac:picMkLst>
        </pc:picChg>
      </pc:sldChg>
      <pc:sldChg chg="addSp delSp modSp new mod">
        <pc:chgData name="Loy Sikdar" userId="01f9503796189ecd" providerId="LiveId" clId="{B322768E-D189-4153-9DE4-513783771FDB}" dt="2025-12-17T14:15:16.996" v="21" actId="962"/>
        <pc:sldMkLst>
          <pc:docMk/>
          <pc:sldMk cId="2599800214" sldId="274"/>
        </pc:sldMkLst>
        <pc:spChg chg="del">
          <ac:chgData name="Loy Sikdar" userId="01f9503796189ecd" providerId="LiveId" clId="{B322768E-D189-4153-9DE4-513783771FDB}" dt="2025-12-17T14:15:14.595" v="18" actId="478"/>
          <ac:spMkLst>
            <pc:docMk/>
            <pc:sldMk cId="2599800214" sldId="274"/>
            <ac:spMk id="2" creationId="{BC13DF57-B94A-0398-1200-01BEE70BD5CC}"/>
          </ac:spMkLst>
        </pc:spChg>
        <pc:spChg chg="del">
          <ac:chgData name="Loy Sikdar" userId="01f9503796189ecd" providerId="LiveId" clId="{B322768E-D189-4153-9DE4-513783771FDB}" dt="2025-12-17T14:15:14.595" v="18" actId="478"/>
          <ac:spMkLst>
            <pc:docMk/>
            <pc:sldMk cId="2599800214" sldId="274"/>
            <ac:spMk id="3" creationId="{7ABF013A-605E-A614-D9AB-0C3D8364A15F}"/>
          </ac:spMkLst>
        </pc:spChg>
        <pc:picChg chg="add mod">
          <ac:chgData name="Loy Sikdar" userId="01f9503796189ecd" providerId="LiveId" clId="{B322768E-D189-4153-9DE4-513783771FDB}" dt="2025-12-17T14:15:16.996" v="21" actId="962"/>
          <ac:picMkLst>
            <pc:docMk/>
            <pc:sldMk cId="2599800214" sldId="274"/>
            <ac:picMk id="5" creationId="{A116345C-0EDE-9FCE-94D1-2472FFB4CE36}"/>
          </ac:picMkLst>
        </pc:picChg>
      </pc:sldChg>
      <pc:sldChg chg="addSp delSp modSp new mod ord">
        <pc:chgData name="Loy Sikdar" userId="01f9503796189ecd" providerId="LiveId" clId="{B322768E-D189-4153-9DE4-513783771FDB}" dt="2025-12-17T14:14:08.466" v="14"/>
        <pc:sldMkLst>
          <pc:docMk/>
          <pc:sldMk cId="2901953903" sldId="275"/>
        </pc:sldMkLst>
        <pc:spChg chg="del">
          <ac:chgData name="Loy Sikdar" userId="01f9503796189ecd" providerId="LiveId" clId="{B322768E-D189-4153-9DE4-513783771FDB}" dt="2025-12-17T14:13:34.094" v="8" actId="478"/>
          <ac:spMkLst>
            <pc:docMk/>
            <pc:sldMk cId="2901953903" sldId="275"/>
            <ac:spMk id="2" creationId="{78340520-EA61-8A85-DD50-72E7BA6282BB}"/>
          </ac:spMkLst>
        </pc:spChg>
        <pc:spChg chg="del">
          <ac:chgData name="Loy Sikdar" userId="01f9503796189ecd" providerId="LiveId" clId="{B322768E-D189-4153-9DE4-513783771FDB}" dt="2025-12-17T14:13:34.094" v="8" actId="478"/>
          <ac:spMkLst>
            <pc:docMk/>
            <pc:sldMk cId="2901953903" sldId="275"/>
            <ac:spMk id="3" creationId="{0F750955-2725-9455-4CFB-AB5F52402A4D}"/>
          </ac:spMkLst>
        </pc:spChg>
        <pc:picChg chg="add mod">
          <ac:chgData name="Loy Sikdar" userId="01f9503796189ecd" providerId="LiveId" clId="{B322768E-D189-4153-9DE4-513783771FDB}" dt="2025-12-17T14:13:52.810" v="11" actId="962"/>
          <ac:picMkLst>
            <pc:docMk/>
            <pc:sldMk cId="2901953903" sldId="275"/>
            <ac:picMk id="5" creationId="{DD96A434-3153-EEC6-0896-7E01D4D81D3B}"/>
          </ac:picMkLst>
        </pc:picChg>
      </pc:sldChg>
      <pc:sldChg chg="addSp delSp modSp new add del mod ord setBg">
        <pc:chgData name="Loy Sikdar" userId="01f9503796189ecd" providerId="LiveId" clId="{B322768E-D189-4153-9DE4-513783771FDB}" dt="2025-12-17T14:23:16.808" v="47" actId="1440"/>
        <pc:sldMkLst>
          <pc:docMk/>
          <pc:sldMk cId="3458683531" sldId="276"/>
        </pc:sldMkLst>
        <pc:spChg chg="del">
          <ac:chgData name="Loy Sikdar" userId="01f9503796189ecd" providerId="LiveId" clId="{B322768E-D189-4153-9DE4-513783771FDB}" dt="2025-12-17T14:17:33.979" v="23" actId="478"/>
          <ac:spMkLst>
            <pc:docMk/>
            <pc:sldMk cId="3458683531" sldId="276"/>
            <ac:spMk id="2" creationId="{B4254DEF-654C-71D6-0556-70EA56950CCC}"/>
          </ac:spMkLst>
        </pc:spChg>
        <pc:spChg chg="del">
          <ac:chgData name="Loy Sikdar" userId="01f9503796189ecd" providerId="LiveId" clId="{B322768E-D189-4153-9DE4-513783771FDB}" dt="2025-12-17T14:17:33.979" v="23" actId="478"/>
          <ac:spMkLst>
            <pc:docMk/>
            <pc:sldMk cId="3458683531" sldId="276"/>
            <ac:spMk id="3" creationId="{1B1F48A3-28DF-3E1A-9F2D-FA6817CACFBE}"/>
          </ac:spMkLst>
        </pc:spChg>
        <pc:spChg chg="add">
          <ac:chgData name="Loy Sikdar" userId="01f9503796189ecd" providerId="LiveId" clId="{B322768E-D189-4153-9DE4-513783771FDB}" dt="2025-12-17T14:22:49.658" v="44" actId="26606"/>
          <ac:spMkLst>
            <pc:docMk/>
            <pc:sldMk cId="3458683531" sldId="276"/>
            <ac:spMk id="10" creationId="{1500B4A4-B1F1-41EA-886A-B8A210DBCA3B}"/>
          </ac:spMkLst>
        </pc:spChg>
        <pc:spChg chg="add">
          <ac:chgData name="Loy Sikdar" userId="01f9503796189ecd" providerId="LiveId" clId="{B322768E-D189-4153-9DE4-513783771FDB}" dt="2025-12-17T14:22:49.658" v="44" actId="26606"/>
          <ac:spMkLst>
            <pc:docMk/>
            <pc:sldMk cId="3458683531" sldId="276"/>
            <ac:spMk id="12" creationId="{5E55A99C-0BDC-4DBE-8E40-9FA66F629FA1}"/>
          </ac:spMkLst>
        </pc:spChg>
        <pc:picChg chg="add mod">
          <ac:chgData name="Loy Sikdar" userId="01f9503796189ecd" providerId="LiveId" clId="{B322768E-D189-4153-9DE4-513783771FDB}" dt="2025-12-17T14:23:16.808" v="47" actId="1440"/>
          <ac:picMkLst>
            <pc:docMk/>
            <pc:sldMk cId="3458683531" sldId="276"/>
            <ac:picMk id="5" creationId="{A0257F6F-8463-727D-176B-7D11E6FFF88E}"/>
          </ac:picMkLst>
        </pc:picChg>
      </pc:sldChg>
      <pc:sldChg chg="addSp delSp modSp new mod">
        <pc:chgData name="Loy Sikdar" userId="01f9503796189ecd" providerId="LiveId" clId="{B322768E-D189-4153-9DE4-513783771FDB}" dt="2025-12-17T14:35:01.240" v="263" actId="20577"/>
        <pc:sldMkLst>
          <pc:docMk/>
          <pc:sldMk cId="3231276269" sldId="277"/>
        </pc:sldMkLst>
        <pc:spChg chg="mod">
          <ac:chgData name="Loy Sikdar" userId="01f9503796189ecd" providerId="LiveId" clId="{B322768E-D189-4153-9DE4-513783771FDB}" dt="2025-12-17T14:30:59.051" v="235" actId="404"/>
          <ac:spMkLst>
            <pc:docMk/>
            <pc:sldMk cId="3231276269" sldId="277"/>
            <ac:spMk id="2" creationId="{02EE97C2-A051-7480-895F-DEA51FC14B73}"/>
          </ac:spMkLst>
        </pc:spChg>
        <pc:spChg chg="add del mod">
          <ac:chgData name="Loy Sikdar" userId="01f9503796189ecd" providerId="LiveId" clId="{B322768E-D189-4153-9DE4-513783771FDB}" dt="2025-12-17T14:35:01.240" v="263" actId="20577"/>
          <ac:spMkLst>
            <pc:docMk/>
            <pc:sldMk cId="3231276269" sldId="277"/>
            <ac:spMk id="3" creationId="{7C70804E-5F89-2B41-DEF8-A56058C82956}"/>
          </ac:spMkLst>
        </pc:spChg>
        <pc:spChg chg="add mod">
          <ac:chgData name="Loy Sikdar" userId="01f9503796189ecd" providerId="LiveId" clId="{B322768E-D189-4153-9DE4-513783771FDB}" dt="2025-12-17T14:25:38.587" v="50"/>
          <ac:spMkLst>
            <pc:docMk/>
            <pc:sldMk cId="3231276269" sldId="277"/>
            <ac:spMk id="4" creationId="{93A1F220-D00F-B360-208E-D6E2C7496D96}"/>
          </ac:spMkLst>
        </pc:spChg>
        <pc:spChg chg="add mod">
          <ac:chgData name="Loy Sikdar" userId="01f9503796189ecd" providerId="LiveId" clId="{B322768E-D189-4153-9DE4-513783771FDB}" dt="2025-12-17T14:25:52.192" v="52"/>
          <ac:spMkLst>
            <pc:docMk/>
            <pc:sldMk cId="3231276269" sldId="277"/>
            <ac:spMk id="6" creationId="{9D0D95C6-FE29-83DF-1708-36EA2764756D}"/>
          </ac:spMkLst>
        </pc:spChg>
        <pc:spChg chg="add mod">
          <ac:chgData name="Loy Sikdar" userId="01f9503796189ecd" providerId="LiveId" clId="{B322768E-D189-4153-9DE4-513783771FDB}" dt="2025-12-17T14:25:52.192" v="52"/>
          <ac:spMkLst>
            <pc:docMk/>
            <pc:sldMk cId="3231276269" sldId="277"/>
            <ac:spMk id="7" creationId="{ADA2B4D8-3BD9-C050-8FBA-532D1915F9A8}"/>
          </ac:spMkLst>
        </pc:spChg>
        <pc:spChg chg="add mod">
          <ac:chgData name="Loy Sikdar" userId="01f9503796189ecd" providerId="LiveId" clId="{B322768E-D189-4153-9DE4-513783771FDB}" dt="2025-12-17T14:25:52.192" v="52"/>
          <ac:spMkLst>
            <pc:docMk/>
            <pc:sldMk cId="3231276269" sldId="277"/>
            <ac:spMk id="8" creationId="{3BEB0CB9-B3D7-9E2E-A58F-0F7AEDC12B5F}"/>
          </ac:spMkLst>
        </pc:spChg>
        <pc:spChg chg="add mod">
          <ac:chgData name="Loy Sikdar" userId="01f9503796189ecd" providerId="LiveId" clId="{B322768E-D189-4153-9DE4-513783771FDB}" dt="2025-12-17T14:25:52.192" v="52"/>
          <ac:spMkLst>
            <pc:docMk/>
            <pc:sldMk cId="3231276269" sldId="277"/>
            <ac:spMk id="9" creationId="{3D8C960F-FA74-7E76-E2A1-01D142622923}"/>
          </ac:spMkLst>
        </pc:spChg>
        <pc:spChg chg="add mod">
          <ac:chgData name="Loy Sikdar" userId="01f9503796189ecd" providerId="LiveId" clId="{B322768E-D189-4153-9DE4-513783771FDB}" dt="2025-12-17T14:25:52.192" v="52"/>
          <ac:spMkLst>
            <pc:docMk/>
            <pc:sldMk cId="3231276269" sldId="277"/>
            <ac:spMk id="10" creationId="{2D2D9686-7832-F19F-C42B-6B59CDCC0A3D}"/>
          </ac:spMkLst>
        </pc:spChg>
        <pc:spChg chg="add mod">
          <ac:chgData name="Loy Sikdar" userId="01f9503796189ecd" providerId="LiveId" clId="{B322768E-D189-4153-9DE4-513783771FDB}" dt="2025-12-17T14:25:52.192" v="52"/>
          <ac:spMkLst>
            <pc:docMk/>
            <pc:sldMk cId="3231276269" sldId="277"/>
            <ac:spMk id="11" creationId="{8A620BA0-34BC-C958-3379-28865A36F84A}"/>
          </ac:spMkLst>
        </pc:spChg>
        <pc:spChg chg="add mod">
          <ac:chgData name="Loy Sikdar" userId="01f9503796189ecd" providerId="LiveId" clId="{B322768E-D189-4153-9DE4-513783771FDB}" dt="2025-12-17T14:25:52.192" v="52"/>
          <ac:spMkLst>
            <pc:docMk/>
            <pc:sldMk cId="3231276269" sldId="277"/>
            <ac:spMk id="12" creationId="{443E0F3A-C98D-7D87-DC6F-42A3F46A2799}"/>
          </ac:spMkLst>
        </pc:spChg>
        <pc:spChg chg="add mod">
          <ac:chgData name="Loy Sikdar" userId="01f9503796189ecd" providerId="LiveId" clId="{B322768E-D189-4153-9DE4-513783771FDB}" dt="2025-12-17T14:25:52.192" v="52"/>
          <ac:spMkLst>
            <pc:docMk/>
            <pc:sldMk cId="3231276269" sldId="277"/>
            <ac:spMk id="13" creationId="{491859C4-1243-83C4-6D6A-407E251D4C1E}"/>
          </ac:spMkLst>
        </pc:spChg>
        <pc:spChg chg="add mod">
          <ac:chgData name="Loy Sikdar" userId="01f9503796189ecd" providerId="LiveId" clId="{B322768E-D189-4153-9DE4-513783771FDB}" dt="2025-12-17T14:25:52.192" v="52"/>
          <ac:spMkLst>
            <pc:docMk/>
            <pc:sldMk cId="3231276269" sldId="277"/>
            <ac:spMk id="14" creationId="{7DBE0B2F-739F-7C85-B9B1-86757A94834E}"/>
          </ac:spMkLst>
        </pc:spChg>
        <pc:spChg chg="add">
          <ac:chgData name="Loy Sikdar" userId="01f9503796189ecd" providerId="LiveId" clId="{B322768E-D189-4153-9DE4-513783771FDB}" dt="2025-12-17T14:27:53.449" v="69"/>
          <ac:spMkLst>
            <pc:docMk/>
            <pc:sldMk cId="3231276269" sldId="277"/>
            <ac:spMk id="15" creationId="{E9D95853-4F49-8461-F35E-D905D980407F}"/>
          </ac:spMkLst>
        </pc:spChg>
        <pc:spChg chg="add del">
          <ac:chgData name="Loy Sikdar" userId="01f9503796189ecd" providerId="LiveId" clId="{B322768E-D189-4153-9DE4-513783771FDB}" dt="2025-12-17T14:28:19.901" v="72" actId="21"/>
          <ac:spMkLst>
            <pc:docMk/>
            <pc:sldMk cId="3231276269" sldId="277"/>
            <ac:spMk id="16" creationId="{F987E1E7-E6A0-8BE2-CD15-940D4FFE3CE5}"/>
          </ac:spMkLst>
        </pc:spChg>
        <pc:spChg chg="add mod">
          <ac:chgData name="Loy Sikdar" userId="01f9503796189ecd" providerId="LiveId" clId="{B322768E-D189-4153-9DE4-513783771FDB}" dt="2025-12-17T14:28:16.672" v="71" actId="21"/>
          <ac:spMkLst>
            <pc:docMk/>
            <pc:sldMk cId="3231276269" sldId="277"/>
            <ac:spMk id="17" creationId="{478C9123-0DE7-A11E-7A32-0D6B3F7BBBBA}"/>
          </ac:spMkLst>
        </pc:spChg>
        <pc:picChg chg="add">
          <ac:chgData name="Loy Sikdar" userId="01f9503796189ecd" providerId="LiveId" clId="{B322768E-D189-4153-9DE4-513783771FDB}" dt="2025-12-17T14:28:27.526" v="73"/>
          <ac:picMkLst>
            <pc:docMk/>
            <pc:sldMk cId="3231276269" sldId="277"/>
            <ac:picMk id="18" creationId="{B3CECA4B-5B9F-DD6D-7270-380FB883FBFE}"/>
          </ac:picMkLst>
        </pc:picChg>
      </pc:sldChg>
      <pc:sldMasterChg chg="setBg modSldLayout">
        <pc:chgData name="Loy Sikdar" userId="01f9503796189ecd" providerId="LiveId" clId="{B322768E-D189-4153-9DE4-513783771FDB}" dt="2025-12-17T14:18:43.108" v="31"/>
        <pc:sldMasterMkLst>
          <pc:docMk/>
          <pc:sldMasterMk cId="3405463383" sldId="2147483648"/>
        </pc:sldMasterMkLst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1268865664" sldId="2147483649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541973204" sldId="2147483650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1451518697" sldId="2147483651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162557659" sldId="2147483652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856784454" sldId="2147483653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441070176" sldId="2147483654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3513141125" sldId="2147483655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1247123083" sldId="2147483656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2325385709" sldId="2147483657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2486733746" sldId="2147483658"/>
          </pc:sldLayoutMkLst>
        </pc:sldLayoutChg>
        <pc:sldLayoutChg chg="setBg">
          <pc:chgData name="Loy Sikdar" userId="01f9503796189ecd" providerId="LiveId" clId="{B322768E-D189-4153-9DE4-513783771FDB}" dt="2025-12-17T14:18:43.108" v="31"/>
          <pc:sldLayoutMkLst>
            <pc:docMk/>
            <pc:sldMasterMk cId="3405463383" sldId="2147483648"/>
            <pc:sldLayoutMk cId="1124579841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5053-63F2-2238-6304-0FAF98F9E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FA356-8159-4053-18DF-DE9BFD5FE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A585E-A3F5-6957-D993-EA06066E8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5119E-BA16-567F-1DDA-2063636F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549AB-8C3E-255E-FEC5-F6C1EC6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6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E8BD-F99B-1502-DAA0-782801A7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3BB8-2DD9-A722-C2CA-3AD839350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436BC-6CB1-6147-54C5-66D52F4D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99C61-C795-6F11-865C-A16767DF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9F335-7451-4A0A-BB64-341DDE19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3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1EA94-67B4-6714-CD7C-3BE1EC926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B377E-2860-BA9E-CAB1-2C95452A5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865D-5ADD-3F20-4B07-859A6ADC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0A94E-AAC5-B230-5B46-3920BC56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F7A0-CA30-12B1-3CF3-0CDD36BB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7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69E1-12A5-6495-BB12-8A66F642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1008-D6C1-E4A5-C916-8DCCDF4D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84DC8-982A-7306-831E-8D22ECD3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98978-628E-2244-AA35-D58F8B6B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C3E6-59FA-A460-FBEF-43EF4D3A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7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8C40-783A-4500-2548-C51917D3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5727F-6477-2F21-DE3A-ED69ABEF4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A119-7CA7-8434-2831-D12C96EA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8140-71FB-AE3D-286C-FBCB86FE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46DE4-D774-58A2-3F63-B4A0539F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1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19A5-F579-7CEF-89FD-B858C289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FDF0C-200C-3A8D-FC09-B8FB5F723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7CD48-B3AE-A1A0-33E9-0B94A7968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90B6E-6A6E-C5EC-0323-71BEC8E3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C11ED-E221-4028-EA8B-5EB07DBF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E35B-1FB0-BCDD-8722-9321E5CA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A7BC-47A6-B59D-7C79-C035CCCD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257A-5BF4-98D6-9C83-1E1505288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B0C00-CE70-AC14-72B0-DBC1A9F42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2BE43-105E-4C51-03F1-9AF3395E0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DC25C-3901-917A-27A6-FF927A720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5AFB8-5C63-288F-D07B-F1974E6F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014A8-686A-912D-6670-DA0F7CCA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2D274-7275-BE7B-BE61-2BF04ADC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8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25E0-46F4-0EAB-B1C3-75254B19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9FF98-DB3B-7FC1-F2D6-F23D92E2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E8E7F-B899-C0B0-55BE-9CA06688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7F5EA-2D7E-CB13-8110-1267C081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B8439-9BB5-0152-8E71-A7F2A873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19D4-48ED-1887-F585-1B517325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1585D-740D-A274-5A84-B77C189A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4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545E-3FB1-B773-630F-90683A3B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F3B49-667E-1F1B-3A15-FEAC682A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87849-AEAB-5CF8-53A1-7A9B1A65D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1AA2A-B34D-ED1B-70F6-7E5AA7CFA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A2D79-5BB2-58CC-455A-925D72EE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2EAD9-A52A-699E-F3B8-23D47A75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2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2435-CC54-F087-BB3C-3FBF7110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6605E-C8F1-8B40-2AF6-28EFEE4BA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E6E41-F91A-54E0-9A8F-72034258E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D1A6E-611E-528D-3141-B49CA366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70BB9-3E85-61BA-44DA-14B41B3B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C5544-BCEE-A1D6-4956-C50AA316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A2F77-2E81-E88D-7D14-7EA1A3F5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7A1A-B679-482C-D7AE-BE7D8902A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0D38-421E-54A7-FB25-B1F0653CC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4032DF-F960-4BE6-B3A6-AD00C03D6A47}" type="datetimeFigureOut">
              <a:rPr lang="en-US" smtClean="0"/>
              <a:t>12/17/2025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3E03B-CCF8-4660-C960-B8BCCE92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8B225-D179-2B83-B102-2BF823D06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6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8446B12-7391-4711-8B31-112A0B896C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EE25C7E-396B-F319-DC14-DD610E63DB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199" y="4428000"/>
            <a:ext cx="6143626" cy="1400400"/>
          </a:xfrm>
        </p:spPr>
        <p:txBody>
          <a:bodyPr wrap="square" anchor="b">
            <a:normAutofit/>
          </a:bodyPr>
          <a:lstStyle/>
          <a:p>
            <a:pPr algn="l"/>
            <a:r>
              <a:rPr lang="en-US" sz="5200">
                <a:solidFill>
                  <a:schemeClr val="bg1"/>
                </a:solidFill>
              </a:rPr>
              <a:t>Snowflake 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ED4D5-2C80-E960-9B0D-2FA3AA0CD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59713" y="4716472"/>
            <a:ext cx="3494088" cy="1017896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chemeClr val="bg1"/>
                </a:solidFill>
              </a:rPr>
              <a:t>Loy Sikdar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2025</a:t>
            </a:r>
          </a:p>
        </p:txBody>
      </p:sp>
      <p:pic>
        <p:nvPicPr>
          <p:cNvPr id="4" name="Picture 3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8870C762-46BE-67DD-DAC5-2E402B78E2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35912"/>
          <a:stretch>
            <a:fillRect/>
          </a:stretch>
        </p:blipFill>
        <p:spPr>
          <a:xfrm>
            <a:off x="20" y="-1"/>
            <a:ext cx="12191980" cy="3984912"/>
          </a:xfrm>
          <a:custGeom>
            <a:avLst/>
            <a:gdLst/>
            <a:ahLst/>
            <a:cxnLst/>
            <a:rect l="l" t="t" r="r" b="b"/>
            <a:pathLst>
              <a:path w="12192000" h="3984912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AC0B7807-0C83-4963-821A-69B172722E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B027EC7-3252-48A2-A7A4-1741F72E47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4EBC51E4-7477-4290-BBD0-18AD942C36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3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98395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E0542-FC3B-E5BB-F513-346135D3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diagram&#10;&#10;AI-generated content may be incorrect.">
            <a:extLst>
              <a:ext uri="{FF2B5EF4-FFF2-40B4-BE49-F238E27FC236}">
                <a16:creationId xmlns:a16="http://schemas.microsoft.com/office/drawing/2014/main" id="{049AA9CF-96A1-D046-DFE5-7C807005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66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31507-DBFE-6E13-C959-F5115F5F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2F587-B040-D826-D2F1-B9411BF4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555" y="1705186"/>
            <a:ext cx="5739330" cy="5053140"/>
          </a:xfrm>
          <a:prstGeom prst="rect">
            <a:avLst/>
          </a:prstGeom>
        </p:spPr>
      </p:pic>
      <p:pic>
        <p:nvPicPr>
          <p:cNvPr id="3" name="Picture 2" descr="A diagram of a function&#10;&#10;AI-generated content may be incorrect.">
            <a:extLst>
              <a:ext uri="{FF2B5EF4-FFF2-40B4-BE49-F238E27FC236}">
                <a16:creationId xmlns:a16="http://schemas.microsoft.com/office/drawing/2014/main" id="{3EA23362-446A-4D0A-7316-EBB28458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5" y="190681"/>
            <a:ext cx="8389169" cy="478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14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39890-F279-8BAD-CD6B-062AF68FC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322CEA-0CF8-B962-E8E3-1949B5F6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8" y="643467"/>
            <a:ext cx="10316784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83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C22CF-F79B-3B23-6582-8221EFBB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5AEA1-B46B-28A6-CE08-A7BEAA1E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46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23D26-D135-1E9F-5A38-02043D4F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F3DF4-0556-C1C3-0A90-22E9FE8F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21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F5DD051C-4E13-42F0-74B4-B17E4CB7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39" y="412732"/>
            <a:ext cx="6749774" cy="373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8166C9-7A53-664D-77E9-65D0BFD7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10" y="1970930"/>
            <a:ext cx="5962796" cy="3312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47C38B-D39F-354D-FF3D-48A600FDA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98" y="3198233"/>
            <a:ext cx="6119956" cy="338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14FB2-6B14-CAE9-BF13-6440B864B43E}"/>
              </a:ext>
            </a:extLst>
          </p:cNvPr>
          <p:cNvSpPr txBox="1"/>
          <p:nvPr/>
        </p:nvSpPr>
        <p:spPr>
          <a:xfrm>
            <a:off x="8868833" y="347133"/>
            <a:ext cx="297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/>
              <a:t>Prototype Dashboard</a:t>
            </a:r>
          </a:p>
        </p:txBody>
      </p:sp>
    </p:spTree>
    <p:extLst>
      <p:ext uri="{BB962C8B-B14F-4D97-AF65-F5344CB8AC3E}">
        <p14:creationId xmlns:p14="http://schemas.microsoft.com/office/powerpoint/2010/main" val="246701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B5C84CE3-F269-5F54-D4AA-C6C7EEF707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468"/>
            <a:ext cx="12192000" cy="6781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9231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DD96A434-3153-EEC6-0896-7E01D4D81D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689" y="0"/>
            <a:ext cx="110506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539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1D50221-EAE7-CCB2-5FF9-FD59F19B8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6345"/>
            <a:ext cx="12192000" cy="67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6888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116345C-0EDE-9FCE-94D1-2472FFB4C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964"/>
            <a:ext cx="12192000" cy="6818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8002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6A485-415D-5FF6-17C1-64AB216D2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393" y="1013892"/>
            <a:ext cx="9289214" cy="483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8542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00B4A4-B1F1-41EA-886A-B8A210DBC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55A99C-0BDC-4DBE-8E40-9FA66F629F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diagram of a computer system&#10;&#10;AI-generated content may be incorrect.">
            <a:extLst>
              <a:ext uri="{FF2B5EF4-FFF2-40B4-BE49-F238E27FC236}">
                <a16:creationId xmlns:a16="http://schemas.microsoft.com/office/drawing/2014/main" id="{A0257F6F-8463-727D-176B-7D11E6FFF8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398" y="1111348"/>
            <a:ext cx="8174694" cy="416909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586835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B61F3-1568-7390-524A-3194B6D8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88E4A-A916-E103-7B6D-54290F6D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6" y="553453"/>
            <a:ext cx="10627553" cy="5751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118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E97C2-A051-7480-895F-DEA51FC1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Features and Capabilities needed for the prototype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70804E-5F89-2B41-DEF8-A56058C829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latin typeface="Abadi" panose="020B0604020104020204" pitchFamily="34" charset="0"/>
              </a:rPr>
              <a:t>A. Compute &amp; Language Capabilities (Snowpark)</a:t>
            </a:r>
            <a:endParaRPr lang="en-US" sz="1600">
              <a:latin typeface="Abadi" panose="020B060402010402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b="1">
                <a:latin typeface="Abadi" panose="020B0604020104020204" pitchFamily="34" charset="0"/>
              </a:rPr>
              <a:t>Feature:</a:t>
            </a:r>
            <a:r>
              <a:rPr lang="en-US" sz="1000">
                <a:latin typeface="Abadi" panose="020B0604020104020204" pitchFamily="34" charset="0"/>
              </a:rPr>
              <a:t> </a:t>
            </a:r>
            <a:r>
              <a:rPr lang="en-US" sz="1000" b="1">
                <a:latin typeface="Abadi" panose="020B0604020104020204" pitchFamily="34" charset="0"/>
              </a:rPr>
              <a:t>Snowpark for Python</a:t>
            </a:r>
            <a:r>
              <a:rPr lang="en-US" sz="1000">
                <a:latin typeface="Abadi" panose="020B0604020104020204" pitchFamily="34" charset="0"/>
              </a:rPr>
              <a:t> enabled on specific warehouses.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b="1">
                <a:latin typeface="Abadi" panose="020B0604020104020204" pitchFamily="34" charset="0"/>
              </a:rPr>
              <a:t>Privilege:</a:t>
            </a:r>
            <a:r>
              <a:rPr lang="en-US" sz="1000">
                <a:latin typeface="Abadi" panose="020B0604020104020204" pitchFamily="34" charset="0"/>
              </a:rPr>
              <a:t> Ability to run Python user-defined functions (UDFs) and stored procedures.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b="1">
                <a:latin typeface="Abadi" panose="020B0604020104020204" pitchFamily="34" charset="0"/>
              </a:rPr>
              <a:t>Justification:</a:t>
            </a:r>
            <a:r>
              <a:rPr lang="en-US" sz="1000">
                <a:latin typeface="Abadi" panose="020B0604020104020204" pitchFamily="34" charset="0"/>
              </a:rPr>
              <a:t> We need to run data science workflows (using libraries like </a:t>
            </a:r>
            <a:r>
              <a:rPr lang="en-US" sz="1000" b="1" i="1">
                <a:latin typeface="Abadi" panose="020B0604020104020204" pitchFamily="34" charset="0"/>
              </a:rPr>
              <a:t>scikit-learn</a:t>
            </a:r>
            <a:r>
              <a:rPr lang="en-US" sz="1000">
                <a:latin typeface="Abadi" panose="020B0604020104020204" pitchFamily="34" charset="0"/>
              </a:rPr>
              <a:t> and </a:t>
            </a:r>
            <a:r>
              <a:rPr lang="en-US" sz="1000" b="1" i="1">
                <a:latin typeface="Abadi" panose="020B0604020104020204" pitchFamily="34" charset="0"/>
              </a:rPr>
              <a:t>pandas</a:t>
            </a:r>
            <a:r>
              <a:rPr lang="en-US" sz="1000">
                <a:latin typeface="Abadi" panose="020B0604020104020204" pitchFamily="34" charset="0"/>
              </a:rPr>
              <a:t>) directly where the data lives. This is required to train models (e.g., </a:t>
            </a:r>
            <a:r>
              <a:rPr lang="en-US" sz="1000" b="1" i="1">
                <a:latin typeface="Abadi" panose="020B0604020104020204" pitchFamily="34" charset="0"/>
              </a:rPr>
              <a:t>Isolation Forests</a:t>
            </a:r>
            <a:r>
              <a:rPr lang="en-US" sz="1000">
                <a:latin typeface="Abadi" panose="020B0604020104020204" pitchFamily="34" charset="0"/>
              </a:rPr>
              <a:t>) without the security risk and latency of exporting data to external servers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latin typeface="Abadi" panose="020B0604020104020204" pitchFamily="34" charset="0"/>
              </a:rPr>
              <a:t>B. Generative AI &amp; LLM Access (Cortex)</a:t>
            </a:r>
            <a:endParaRPr lang="en-US" sz="1600">
              <a:latin typeface="Abadi" panose="020B0604020104020204" pitchFamily="34" charset="0"/>
            </a:endParaRP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b="1">
                <a:latin typeface="Abadi" panose="020B0604020104020204" pitchFamily="34" charset="0"/>
              </a:rPr>
              <a:t>Feature:</a:t>
            </a:r>
            <a:r>
              <a:rPr lang="en-US" sz="1000">
                <a:latin typeface="Abadi" panose="020B0604020104020204" pitchFamily="34" charset="0"/>
              </a:rPr>
              <a:t> </a:t>
            </a:r>
            <a:r>
              <a:rPr lang="en-US" sz="1000" b="1">
                <a:latin typeface="Abadi" panose="020B0604020104020204" pitchFamily="34" charset="0"/>
              </a:rPr>
              <a:t>Snowflake Cortex</a:t>
            </a:r>
            <a:r>
              <a:rPr lang="en-US" sz="1000">
                <a:latin typeface="Abadi" panose="020B0604020104020204" pitchFamily="34" charset="0"/>
              </a:rPr>
              <a:t> functions (specifically SNOWFLAKE.CORTEX.COMPLETE).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b="1">
                <a:latin typeface="Abadi" panose="020B0604020104020204" pitchFamily="34" charset="0"/>
              </a:rPr>
              <a:t>Privilege:</a:t>
            </a:r>
            <a:r>
              <a:rPr lang="en-US" sz="1000">
                <a:latin typeface="Abadi" panose="020B0604020104020204" pitchFamily="34" charset="0"/>
              </a:rPr>
              <a:t> Access to use Large Language Models (specifically mistral-large2) within SQL queries.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b="1">
                <a:latin typeface="Abadi" panose="020B0604020104020204" pitchFamily="34" charset="0"/>
              </a:rPr>
              <a:t>Justification:</a:t>
            </a:r>
            <a:r>
              <a:rPr lang="en-US" sz="1000">
                <a:latin typeface="Abadi" panose="020B0604020104020204" pitchFamily="34" charset="0"/>
              </a:rPr>
              <a:t> This allows us to convert raw numerical scores into human-readable narratives. We can programmatically generate explanations for business anomalies (e.g., "Why was this call flagged?") directly within the database</a:t>
            </a:r>
          </a:p>
          <a:p>
            <a:pPr marL="0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sz="1600" b="1">
                <a:latin typeface="Abadi" panose="020B0604020104020204" pitchFamily="34" charset="0"/>
              </a:rPr>
              <a:t>C. Data Engineering Independence (Sandbox Schema)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b="1">
                <a:latin typeface="Abadi" panose="020B0604020104020204" pitchFamily="34" charset="0"/>
              </a:rPr>
              <a:t>Feature/Priviledge</a:t>
            </a:r>
            <a:r>
              <a:rPr lang="en-US" sz="1000">
                <a:latin typeface="Abadi" panose="020B0604020104020204" pitchFamily="34" charset="0"/>
              </a:rPr>
              <a:t>: CREATE STORED PROCEDURE, and CREATE TASK privileges within a designated "Lab" or "Sandbox" schema (e.g., ANOM_DETX.AD_LABS).</a:t>
            </a:r>
          </a:p>
          <a:p>
            <a:pPr lvl="1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q"/>
            </a:pPr>
            <a:r>
              <a:rPr lang="en-US" sz="1000" b="1">
                <a:latin typeface="Abadi" panose="020B0604020104020204" pitchFamily="34" charset="0"/>
              </a:rPr>
              <a:t>Justification</a:t>
            </a:r>
            <a:r>
              <a:rPr lang="en-US" sz="1000">
                <a:latin typeface="Abadi" panose="020B0604020104020204" pitchFamily="34" charset="0"/>
              </a:rPr>
              <a:t>: Logic Encapsulation and Automated scheduled</a:t>
            </a:r>
          </a:p>
        </p:txBody>
      </p:sp>
    </p:spTree>
    <p:extLst>
      <p:ext uri="{BB962C8B-B14F-4D97-AF65-F5344CB8AC3E}">
        <p14:creationId xmlns:p14="http://schemas.microsoft.com/office/powerpoint/2010/main" val="3231276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3BD42-6DD1-945A-A150-A72220465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6AD9B-65F8-723E-BCF2-A268E44F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8" y="499243"/>
            <a:ext cx="10898200" cy="585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55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EAF4E-9EA4-48B8-E316-3E5773340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BE011-E128-8348-356C-55FD94AC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814" y="2371662"/>
            <a:ext cx="5448675" cy="4347661"/>
          </a:xfrm>
          <a:prstGeom prst="rect">
            <a:avLst/>
          </a:prstGeom>
        </p:spPr>
      </p:pic>
      <p:pic>
        <p:nvPicPr>
          <p:cNvPr id="3" name="Picture 2" descr="A close-up of a stack of papers&#10;&#10;AI-generated content may be incorrect.">
            <a:extLst>
              <a:ext uri="{FF2B5EF4-FFF2-40B4-BE49-F238E27FC236}">
                <a16:creationId xmlns:a16="http://schemas.microsoft.com/office/drawing/2014/main" id="{1D6CC432-AC92-76D6-B5D0-AB36BC1A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5" y="593709"/>
            <a:ext cx="7157747" cy="3731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474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0305D-AFBC-7CA3-7D5B-2903B44C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53E3BD-7D73-404C-C304-2A499A0D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22" y="2467110"/>
            <a:ext cx="6673866" cy="4260880"/>
          </a:xfrm>
          <a:prstGeom prst="rect">
            <a:avLst/>
          </a:prstGeom>
        </p:spPr>
      </p:pic>
      <p:pic>
        <p:nvPicPr>
          <p:cNvPr id="3" name="Picture 2" descr="A diagram of a data set&#10;&#10;AI-generated content may be incorrect.">
            <a:extLst>
              <a:ext uri="{FF2B5EF4-FFF2-40B4-BE49-F238E27FC236}">
                <a16:creationId xmlns:a16="http://schemas.microsoft.com/office/drawing/2014/main" id="{6639B0E2-CBB1-0772-345B-D722D97E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0" y="620718"/>
            <a:ext cx="7541387" cy="395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66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3C2E5-1963-E367-1685-3EC39604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877C53B-315C-6E0A-F7B5-D44CE31F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719" y="1339098"/>
            <a:ext cx="3691209" cy="5371558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0BAFAB-DFD7-E550-4235-7D95E1DF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9" y="429030"/>
            <a:ext cx="8299059" cy="439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946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C4FE9-98D4-7920-581A-FC3755990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A531A95-1601-2F1F-D107-69D090B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097" y="3735604"/>
            <a:ext cx="5333262" cy="2906813"/>
          </a:xfrm>
          <a:prstGeom prst="rect">
            <a:avLst/>
          </a:prstGeom>
        </p:spPr>
      </p:pic>
      <p:pic>
        <p:nvPicPr>
          <p:cNvPr id="3" name="Picture 2" descr="A diagram of performance and scoring process&#10;&#10;AI-generated content may be incorrect.">
            <a:extLst>
              <a:ext uri="{FF2B5EF4-FFF2-40B4-BE49-F238E27FC236}">
                <a16:creationId xmlns:a16="http://schemas.microsoft.com/office/drawing/2014/main" id="{225BF47F-08E5-91BD-935C-29ECB66F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8" y="427101"/>
            <a:ext cx="8180049" cy="42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5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60D62-C246-74BE-EFEA-8B6EC596F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FC7A1-DB1C-7A14-D8BA-247BAFDF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95" y="2230519"/>
            <a:ext cx="5856205" cy="4464970"/>
          </a:xfrm>
          <a:prstGeom prst="rect">
            <a:avLst/>
          </a:prstGeom>
        </p:spPr>
      </p:pic>
      <p:pic>
        <p:nvPicPr>
          <p:cNvPr id="3" name="Picture 2" descr="A diagram of a data flow&#10;&#10;AI-generated content may be incorrect.">
            <a:extLst>
              <a:ext uri="{FF2B5EF4-FFF2-40B4-BE49-F238E27FC236}">
                <a16:creationId xmlns:a16="http://schemas.microsoft.com/office/drawing/2014/main" id="{559AEEDD-7013-6058-6990-610ADF4F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6" y="435505"/>
            <a:ext cx="7773399" cy="4097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803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8A359-839A-95A8-E605-E8D2AD4E7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8C3A8-8BE3-B950-D47C-DF1D93BC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71" y="643467"/>
            <a:ext cx="1017545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5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226</Words>
  <Application>Microsoft Office PowerPoint</Application>
  <PresentationFormat>Widescreen</PresentationFormat>
  <Paragraphs>16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Abadi</vt:lpstr>
      <vt:lpstr>Aptos</vt:lpstr>
      <vt:lpstr>Aptos Display</vt:lpstr>
      <vt:lpstr>Arial</vt:lpstr>
      <vt:lpstr>Wingdings</vt:lpstr>
      <vt:lpstr>Office Theme</vt:lpstr>
      <vt:lpstr>Snowflake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 and Capabilities needed for the prototype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Loy Sikdar</dc:creator>
  <cp:lastModifiedBy>Loy Sikdar</cp:lastModifiedBy>
  <cp:revision>1</cp:revision>
  <dcterms:created xsi:type="dcterms:W3CDTF">2025-12-14T19:27:03Z</dcterms:created>
  <dcterms:modified xsi:type="dcterms:W3CDTF">2025-12-17T14:35:03Z</dcterms:modified>
</cp:coreProperties>
</file>